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5" r:id="rId6"/>
    <p:sldId id="264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40003-40C7-4FFD-A531-56DC22306CD1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6584B-0860-417B-8F03-0C829041E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39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6584B-0860-417B-8F03-0C829041E9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92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077200" cy="6248400"/>
          </a:xfr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505200"/>
            <a:ext cx="3657600" cy="3048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217954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9307034">
            <a:off x="284748" y="986407"/>
            <a:ext cx="2941544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347277"/>
            <a:ext cx="5904853" cy="52265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3305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382000" cy="3352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bn-BD" sz="1600" dirty="0" smtClean="0"/>
              <a:t>                                                 </a:t>
            </a:r>
            <a:br>
              <a:rPr lang="bn-BD" sz="1600" dirty="0" smtClean="0"/>
            </a:br>
            <a:r>
              <a:rPr lang="bn-BD" sz="1600" dirty="0"/>
              <a:t/>
            </a:r>
            <a:br>
              <a:rPr lang="bn-BD" sz="1600" dirty="0"/>
            </a:br>
            <a:r>
              <a:rPr lang="bn-BD" sz="1600" dirty="0" smtClean="0"/>
              <a:t/>
            </a:r>
            <a:br>
              <a:rPr lang="bn-BD" sz="1600" dirty="0" smtClean="0"/>
            </a:br>
            <a:r>
              <a:rPr lang="bn-BD" sz="2200" dirty="0"/>
              <a:t> </a:t>
            </a:r>
            <a:r>
              <a:rPr lang="bn-BD" sz="2200" dirty="0" smtClean="0"/>
              <a:t>                          </a:t>
            </a:r>
            <a:r>
              <a:rPr lang="en-US" sz="2200" dirty="0" smtClean="0"/>
              <a:t>  </a:t>
            </a:r>
            <a:r>
              <a:rPr lang="bn-BD" sz="2200" dirty="0" smtClean="0"/>
              <a:t>  </a:t>
            </a:r>
            <a:br>
              <a:rPr lang="bn-BD" sz="2200" dirty="0" smtClean="0"/>
            </a:b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 হাসান আলী </a:t>
            </a:r>
            <a:r>
              <a:rPr lang="bn-BD" sz="2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                                     </a:t>
            </a: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ক্লাশ- ৯ম </a:t>
            </a:r>
            <a:r>
              <a:rPr lang="bn-BD" sz="2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শিক্ষক কম্পিউটার                                    </a:t>
            </a:r>
            <a:r>
              <a:rPr lang="en-US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 – ইসলামের ইতিহাস</a:t>
            </a:r>
            <a:b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পলাশবাড়ি এ,এ,এস,বি,পি মহিলা ফাজিল মাদ্রাসা</a:t>
            </a:r>
            <a:b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7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পলাশবাড়ী,গাইবান্ধা।</a:t>
            </a:r>
            <a:r>
              <a:rPr lang="bn-BD" sz="1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1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200" dirty="0" smtClean="0">
                <a:solidFill>
                  <a:srgbClr val="002060"/>
                </a:solidFill>
              </a:rPr>
              <a:t> </a:t>
            </a:r>
            <a:r>
              <a:rPr lang="bn-BD" sz="1600" dirty="0" smtClean="0">
                <a:solidFill>
                  <a:srgbClr val="002060"/>
                </a:solidFill>
              </a:rPr>
              <a:t/>
            </a:r>
            <a:br>
              <a:rPr lang="bn-BD" sz="1600" dirty="0" smtClean="0">
                <a:solidFill>
                  <a:srgbClr val="002060"/>
                </a:solidFill>
              </a:rPr>
            </a:br>
            <a:r>
              <a:rPr lang="bn-BD" sz="1600" dirty="0" smtClean="0">
                <a:solidFill>
                  <a:srgbClr val="002060"/>
                </a:solidFill>
              </a:rPr>
              <a:t> 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2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2263"/>
            <a:ext cx="8229600" cy="1143000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2000" dirty="0" smtClean="0">
                <a:latin typeface="NikoshBAN" pitchFamily="2" charset="0"/>
                <a:cs typeface="NikoshBAN" pitchFamily="2" charset="0"/>
              </a:rPr>
            </a:b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                                    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বাংলাদেশে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ইসলাম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37" y="1883032"/>
            <a:ext cx="2619375" cy="2107171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1973328"/>
            <a:ext cx="2819400" cy="19907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05600" y="4320600"/>
            <a:ext cx="1981200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স্থল পথে </a:t>
            </a:r>
          </a:p>
        </p:txBody>
      </p:sp>
      <p:sp>
        <p:nvSpPr>
          <p:cNvPr id="6" name="Rectangle 5"/>
          <p:cNvSpPr/>
          <p:nvPr/>
        </p:nvSpPr>
        <p:spPr>
          <a:xfrm>
            <a:off x="3962400" y="4368225"/>
            <a:ext cx="12954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নদী</a:t>
            </a:r>
            <a:endParaRPr lang="bn-BD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20072"/>
            <a:ext cx="2506794" cy="192250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295400" y="2209800"/>
            <a:ext cx="304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00" y="4382869"/>
            <a:ext cx="182880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মান চিত্র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69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540327" y="2142714"/>
            <a:ext cx="8229600" cy="251460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bn-BD" sz="2000" dirty="0" smtClean="0"/>
              <a:t/>
            </a:r>
            <a:br>
              <a:rPr lang="bn-BD" sz="2000" dirty="0" smtClean="0"/>
            </a:br>
            <a:r>
              <a:rPr lang="bn-BD" sz="2000" dirty="0"/>
              <a:t/>
            </a:r>
            <a:br>
              <a:rPr lang="bn-BD" sz="2000" dirty="0"/>
            </a:br>
            <a:r>
              <a:rPr lang="bn-BD" sz="2000" dirty="0" smtClean="0"/>
              <a:t/>
            </a:r>
            <a:br>
              <a:rPr lang="bn-BD" sz="2000" dirty="0" smtClean="0"/>
            </a:br>
            <a:r>
              <a:rPr lang="bn-BD" sz="2000" dirty="0" smtClean="0"/>
              <a:t/>
            </a:r>
            <a:br>
              <a:rPr lang="bn-BD" sz="2000" dirty="0" smtClean="0"/>
            </a:br>
            <a:r>
              <a:rPr lang="bn-BD" sz="2000" dirty="0"/>
              <a:t/>
            </a:r>
            <a:br>
              <a:rPr lang="bn-BD" sz="2000" dirty="0"/>
            </a:br>
            <a:r>
              <a:rPr lang="bn-BD" sz="2000" dirty="0" smtClean="0"/>
              <a:t>                                 </a:t>
            </a:r>
            <a:br>
              <a:rPr lang="bn-BD" sz="2000" dirty="0" smtClean="0"/>
            </a:br>
            <a:r>
              <a:rPr lang="bn-BD" sz="2000" dirty="0"/>
              <a:t/>
            </a:r>
            <a:br>
              <a:rPr lang="bn-BD" sz="2000" dirty="0"/>
            </a:br>
            <a:r>
              <a:rPr lang="bn-BD" sz="2000" dirty="0" smtClean="0"/>
              <a:t>                               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শিখন ফল</a:t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বাংলাদেশে ইসলাম প্রচার কয় পর্যায়ে হয়। </a:t>
            </a:r>
            <a:r>
              <a:rPr lang="bn-BD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100" dirty="0">
                <a:latin typeface="NikoshBAN" pitchFamily="2" charset="0"/>
                <a:cs typeface="NikoshBAN" pitchFamily="2" charset="0"/>
              </a:rPr>
            </a:br>
            <a:r>
              <a:rPr lang="bn-BD" sz="31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31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100" dirty="0" smtClean="0">
                <a:latin typeface="NikoshBAN" pitchFamily="2" charset="0"/>
                <a:cs typeface="NikoshBAN" pitchFamily="2" charset="0"/>
              </a:rPr>
              <a:t>  মহাস্তানগড় ইসলাম প্রচার কে করেন ?  </a:t>
            </a: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en-US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>
                <a:latin typeface="NikoshBAN" pitchFamily="2" charset="0"/>
                <a:cs typeface="NikoshBAN" pitchFamily="2" charset="0"/>
              </a:rPr>
            </a:b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en-US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>
                <a:latin typeface="NikoshBAN" pitchFamily="2" charset="0"/>
                <a:cs typeface="NikoshBAN" pitchFamily="2" charset="0"/>
              </a:rPr>
            </a:b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en-US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>
                <a:latin typeface="NikoshBAN" pitchFamily="2" charset="0"/>
                <a:cs typeface="NikoshBAN" pitchFamily="2" charset="0"/>
              </a:rPr>
            </a:b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en-US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>
                <a:latin typeface="NikoshBAN" pitchFamily="2" charset="0"/>
                <a:cs typeface="NikoshBAN" pitchFamily="2" charset="0"/>
              </a:rPr>
            </a:b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en-US" sz="3100" dirty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>
                <a:latin typeface="NikoshBAN" pitchFamily="2" charset="0"/>
                <a:cs typeface="NikoshBAN" pitchFamily="2" charset="0"/>
              </a:rPr>
            </a:br>
            <a:r>
              <a:rPr lang="en-US" sz="31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100" dirty="0" smtClean="0">
                <a:latin typeface="NikoshBAN" pitchFamily="2" charset="0"/>
                <a:cs typeface="NikoshBAN" pitchFamily="2" charset="0"/>
              </a:rPr>
            </a:br>
            <a:r>
              <a:rPr lang="bn-BD" sz="1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1600" dirty="0" smtClean="0">
                <a:latin typeface="NikoshBAN" pitchFamily="2" charset="0"/>
                <a:cs typeface="NikoshBAN" pitchFamily="2" charset="0"/>
              </a:rPr>
            </a:b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/>
              <a:t> </a:t>
            </a:r>
            <a:br>
              <a:rPr lang="bn-BD" sz="2000" dirty="0" smtClean="0"/>
            </a:br>
            <a:r>
              <a:rPr lang="bn-BD" sz="2000" dirty="0" smtClean="0"/>
              <a:t> </a:t>
            </a:r>
            <a:br>
              <a:rPr lang="bn-BD" sz="2000" dirty="0" smtClean="0"/>
            </a:br>
            <a:r>
              <a:rPr lang="bn-BD" sz="2000" dirty="0" smtClean="0"/>
              <a:t/>
            </a:r>
            <a:br>
              <a:rPr lang="bn-BD" sz="2000" dirty="0" smtClean="0"/>
            </a:br>
            <a:r>
              <a:rPr lang="bn-BD" sz="2000" dirty="0" smtClean="0"/>
              <a:t/>
            </a:r>
            <a:br>
              <a:rPr lang="bn-BD" sz="2000" dirty="0" smtClean="0"/>
            </a:b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4267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4267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2133599"/>
            <a:ext cx="8229600" cy="251460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smtClean="0"/>
              <a:t>                                      </a:t>
            </a:r>
            <a:r>
              <a:rPr lang="bn-BD" dirty="0" smtClean="0"/>
              <a:t>                      </a:t>
            </a:r>
            <a:r>
              <a:rPr lang="bn-BD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bn-BD" dirty="0" smtClean="0"/>
              <a:t>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0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4800"/>
            <a:ext cx="4318000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"/>
            <a:ext cx="4242176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304800"/>
            <a:ext cx="990600" cy="381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4211782"/>
            <a:ext cx="2438400" cy="80021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মহাস্থান গড়</a:t>
            </a:r>
          </a:p>
          <a:p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99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81112"/>
            <a:ext cx="3533775" cy="3736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81112"/>
            <a:ext cx="3810000" cy="37364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5334000"/>
            <a:ext cx="177511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নদী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5266914"/>
            <a:ext cx="1828800" cy="86177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স্থল পথে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10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6477000" cy="3170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১। বাংলায় প্রথম ইসলাম প্রচার কিভাবে হয়েছিল 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ইসলাম প্রচারে হযরত শাহ বলখী রাঃ অবদান সংক্ষেপে আলোচনা কর।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2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914400"/>
            <a:ext cx="5105400" cy="2123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মুল্যায়ন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 বাংলাদেশে নদী পথে ইসলাম প্রচারে কত জন আসে । 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বরেন্দ্র অঞ্চলে ইসলাম প্রচার করেন কে? </a:t>
            </a:r>
          </a:p>
        </p:txBody>
      </p:sp>
    </p:spTree>
    <p:extLst>
      <p:ext uri="{BB962C8B-B14F-4D97-AF65-F5344CB8AC3E}">
        <p14:creationId xmlns:p14="http://schemas.microsoft.com/office/powerpoint/2010/main" val="383759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905000"/>
            <a:ext cx="5562600" cy="200054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বাড়ির কাজ---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 বাংলায় ইসলাম ধর্ম প্রচারে সুফী দরবেশের ভূমিকা আল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ো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চনা কর ।  </a:t>
            </a:r>
          </a:p>
          <a:p>
            <a:r>
              <a:rPr lang="bn-BD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368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81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স্বাগতম  </vt:lpstr>
      <vt:lpstr>                                                                                    মোঃ হাসান আলী                                                           ক্লাশ- ৯ম  সহকারী শিক্ষক কম্পিউটার                                     বিষয় – ইসলামের ইতিহাস পলাশবাড়ি এ,এ,এস,বি,পি মহিলা ফাজিল মাদ্রাসা পলাশবাড়ী,গাইবান্ধা।    </vt:lpstr>
      <vt:lpstr>                                       বাংলাদেশে ইসলাম</vt:lpstr>
      <vt:lpstr>                                                                                      শিখন ফল ১। বাংলাদেশে ইসলাম প্রচার কয় পর্যায়ে হয়।  ২।   মহাস্তানগড় ইসলাম প্রচার কে করেন ?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Palashbari a.a.s.b.p mohila fazil madrasah md. Hsasn ali, ass.teacher computer</dc:title>
  <dc:creator>Doel-1612i3</dc:creator>
  <cp:lastModifiedBy>Doel-1612i3</cp:lastModifiedBy>
  <cp:revision>127</cp:revision>
  <dcterms:created xsi:type="dcterms:W3CDTF">2006-08-16T00:00:00Z</dcterms:created>
  <dcterms:modified xsi:type="dcterms:W3CDTF">2013-05-21T10:06:11Z</dcterms:modified>
</cp:coreProperties>
</file>